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4660"/>
  </p:normalViewPr>
  <p:slideViewPr>
    <p:cSldViewPr snapToGrid="0" showGuides="1">
      <p:cViewPr>
        <p:scale>
          <a:sx n="55" d="100"/>
          <a:sy n="55" d="100"/>
        </p:scale>
        <p:origin x="2496" y="1728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17BFD3-C5A9-45C6-AED1-E1BAECB127AC}" type="datetimeFigureOut">
              <a:rPr lang="ru-RU" smtClean="0"/>
              <a:t>25.05.2021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30EB39-4DA3-4866-8853-D40F67E2407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345180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17BFD3-C5A9-45C6-AED1-E1BAECB127AC}" type="datetimeFigureOut">
              <a:rPr lang="ru-RU" smtClean="0"/>
              <a:t>25.05.2021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30EB39-4DA3-4866-8853-D40F67E2407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438897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17BFD3-C5A9-45C6-AED1-E1BAECB127AC}" type="datetimeFigureOut">
              <a:rPr lang="ru-RU" smtClean="0"/>
              <a:t>25.05.2021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30EB39-4DA3-4866-8853-D40F67E2407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240081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17BFD3-C5A9-45C6-AED1-E1BAECB127AC}" type="datetimeFigureOut">
              <a:rPr lang="ru-RU" smtClean="0"/>
              <a:t>25.05.2021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30EB39-4DA3-4866-8853-D40F67E2407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590476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17BFD3-C5A9-45C6-AED1-E1BAECB127AC}" type="datetimeFigureOut">
              <a:rPr lang="ru-RU" smtClean="0"/>
              <a:t>25.05.2021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30EB39-4DA3-4866-8853-D40F67E2407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137631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17BFD3-C5A9-45C6-AED1-E1BAECB127AC}" type="datetimeFigureOut">
              <a:rPr lang="ru-RU" smtClean="0"/>
              <a:t>25.05.2021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30EB39-4DA3-4866-8853-D40F67E2407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801674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17BFD3-C5A9-45C6-AED1-E1BAECB127AC}" type="datetimeFigureOut">
              <a:rPr lang="ru-RU" smtClean="0"/>
              <a:t>25.05.2021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30EB39-4DA3-4866-8853-D40F67E2407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694440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17BFD3-C5A9-45C6-AED1-E1BAECB127AC}" type="datetimeFigureOut">
              <a:rPr lang="ru-RU" smtClean="0"/>
              <a:t>25.05.2021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30EB39-4DA3-4866-8853-D40F67E2407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466247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17BFD3-C5A9-45C6-AED1-E1BAECB127AC}" type="datetimeFigureOut">
              <a:rPr lang="ru-RU" smtClean="0"/>
              <a:t>25.05.2021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30EB39-4DA3-4866-8853-D40F67E2407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326995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17BFD3-C5A9-45C6-AED1-E1BAECB127AC}" type="datetimeFigureOut">
              <a:rPr lang="ru-RU" smtClean="0"/>
              <a:t>25.05.2021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30EB39-4DA3-4866-8853-D40F67E2407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662139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17BFD3-C5A9-45C6-AED1-E1BAECB127AC}" type="datetimeFigureOut">
              <a:rPr lang="ru-RU" smtClean="0"/>
              <a:t>25.05.2021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30EB39-4DA3-4866-8853-D40F67E2407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733362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 userDrawn="1"/>
        </p:nvSpPr>
        <p:spPr>
          <a:xfrm>
            <a:off x="9086335" y="5806345"/>
            <a:ext cx="3328088" cy="841589"/>
          </a:xfrm>
          <a:prstGeom prst="rect">
            <a:avLst/>
          </a:prstGeom>
          <a:blipFill dpi="0" rotWithShape="1">
            <a:blip r:embed="rId13" cstate="print">
              <a:alphaModFix amt="7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effectLst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17BFD3-C5A9-45C6-AED1-E1BAECB127AC}" type="datetimeFigureOut">
              <a:rPr lang="ru-RU" smtClean="0"/>
              <a:t>25.05.2021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30EB39-4DA3-4866-8853-D40F67E2407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663764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KopytovMoscow/ItManagersamsungItSchool2020-2021/tree/master/app/src/main" TargetMode="External"/><Relationship Id="rId3" Type="http://schemas.openxmlformats.org/officeDocument/2006/relationships/image" Target="../media/image10.png"/><Relationship Id="rId7" Type="http://schemas.openxmlformats.org/officeDocument/2006/relationships/hyperlink" Target="https://github.com/KopytovMoscow/ItManagersamsungItSchool2020-2021/tree/master/app/src" TargetMode="External"/><Relationship Id="rId12" Type="http://schemas.openxmlformats.org/officeDocument/2006/relationships/hyperlink" Target="https://github.com/KopytovMoscow/ItManagersamsungItSchool2020-2021/tree/master/app/src/main/java/com/example/nitm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github.com/KopytovMoscow/ItManagersamsungItSchool2020-2021/tree/master/app" TargetMode="External"/><Relationship Id="rId11" Type="http://schemas.openxmlformats.org/officeDocument/2006/relationships/hyperlink" Target="https://github.com/KopytovMoscow/ItManagersamsungItSchool2020-2021/tree/master/app/src/main/java/com/example" TargetMode="External"/><Relationship Id="rId5" Type="http://schemas.openxmlformats.org/officeDocument/2006/relationships/hyperlink" Target="https://github.com/KopytovMoscow/ItManagersamsungItSchool2020-2021/tree/master/python" TargetMode="External"/><Relationship Id="rId10" Type="http://schemas.openxmlformats.org/officeDocument/2006/relationships/hyperlink" Target="https://github.com/KopytovMoscow/ItManagersamsungItSchool2020-2021/tree/master/app/src/main/java/com" TargetMode="External"/><Relationship Id="rId4" Type="http://schemas.openxmlformats.org/officeDocument/2006/relationships/hyperlink" Target="https://github.com/KopytovMoscow/ItManagersamsungItSchool2020-2021" TargetMode="External"/><Relationship Id="rId9" Type="http://schemas.openxmlformats.org/officeDocument/2006/relationships/hyperlink" Target="https://github.com/KopytovMoscow/ItManagersamsungItSchool2020-2021/tree/master/app/src/main/java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1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1.png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2.mp4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Рисунок 2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07"/>
          <a:stretch/>
        </p:blipFill>
        <p:spPr>
          <a:xfrm>
            <a:off x="9124877" y="708453"/>
            <a:ext cx="2883918" cy="487680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9" name="Рисунок 1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31"/>
          <a:stretch/>
        </p:blipFill>
        <p:spPr>
          <a:xfrm>
            <a:off x="8964183" y="708453"/>
            <a:ext cx="2847459" cy="488915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0" name="Рисунок 1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25"/>
          <a:stretch/>
        </p:blipFill>
        <p:spPr>
          <a:xfrm>
            <a:off x="8692889" y="708453"/>
            <a:ext cx="2874451" cy="488915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1" name="Прямоугольник 20"/>
          <p:cNvSpPr/>
          <p:nvPr/>
        </p:nvSpPr>
        <p:spPr>
          <a:xfrm>
            <a:off x="3479694" y="87181"/>
            <a:ext cx="576315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 smtClean="0"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Итоговый проект для </a:t>
            </a:r>
            <a:r>
              <a:rPr lang="en-US" sz="2000" dirty="0" smtClean="0"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IT</a:t>
            </a:r>
            <a:r>
              <a:rPr lang="ru-RU" sz="2000" dirty="0" smtClean="0"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-школы </a:t>
            </a:r>
            <a:r>
              <a:rPr lang="en-US" sz="2000" dirty="0" smtClean="0"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Samsung</a:t>
            </a:r>
            <a:endParaRPr lang="ru-RU" sz="2000" dirty="0">
              <a:latin typeface="Microsoft JhengHei Light" panose="020B0304030504040204" pitchFamily="34" charset="-120"/>
              <a:ea typeface="Microsoft JhengHei Light" panose="020B03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468809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2.22222E-6 L -0.67747 0.0027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880" y="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-2.22222E-6 L -0.46953 0.00394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477" y="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3.7037E-6 L -0.2586 0.00301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747" y="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66" y="625187"/>
            <a:ext cx="4135395" cy="231917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Прямоугольник 3"/>
          <p:cNvSpPr/>
          <p:nvPr/>
        </p:nvSpPr>
        <p:spPr>
          <a:xfrm>
            <a:off x="1388180" y="3023156"/>
            <a:ext cx="19607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UML</a:t>
            </a:r>
            <a:r>
              <a:rPr lang="ru-RU" dirty="0" smtClean="0"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 диаграммы</a:t>
            </a:r>
            <a:endParaRPr lang="ru-RU" dirty="0">
              <a:latin typeface="Microsoft JhengHei Light" panose="020B0304030504040204" pitchFamily="34" charset="-120"/>
              <a:ea typeface="Microsoft JhengHei Light" panose="020B0304030504040204" pitchFamily="34" charset="-12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2200" y="625187"/>
            <a:ext cx="2539747" cy="2294238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475172" y="3849612"/>
            <a:ext cx="989405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smtClean="0"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Основное преимущество над конкурентами заключается в возможности импортировать</a:t>
            </a:r>
          </a:p>
          <a:p>
            <a:r>
              <a:rPr lang="ru-RU" dirty="0"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ф</a:t>
            </a:r>
            <a:r>
              <a:rPr lang="ru-RU" dirty="0" smtClean="0"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айлы из </a:t>
            </a:r>
            <a:r>
              <a:rPr lang="en-US" dirty="0" smtClean="0"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GitHub, </a:t>
            </a:r>
            <a:r>
              <a:rPr lang="ru-RU" dirty="0" smtClean="0"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с автоматическим представлением в виде структуры</a:t>
            </a:r>
            <a:endParaRPr lang="ru-RU" dirty="0">
              <a:latin typeface="Microsoft JhengHei Light" panose="020B0304030504040204" pitchFamily="34" charset="-120"/>
              <a:ea typeface="Microsoft JhengHei Light" panose="020B03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943491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Рисунок 48"/>
          <p:cNvPicPr>
            <a:picLocks noChangeAspect="1"/>
          </p:cNvPicPr>
          <p:nvPr/>
        </p:nvPicPr>
        <p:blipFill rotWithShape="1">
          <a:blip r:embed="rId2"/>
          <a:srcRect t="284"/>
          <a:stretch/>
        </p:blipFill>
        <p:spPr>
          <a:xfrm>
            <a:off x="468946" y="227083"/>
            <a:ext cx="4099002" cy="633081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0" name="Рисунок 4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06"/>
          <a:stretch/>
        </p:blipFill>
        <p:spPr>
          <a:xfrm>
            <a:off x="5938837" y="227084"/>
            <a:ext cx="3721303" cy="633081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1" name="Стрелка вправо 50"/>
          <p:cNvSpPr/>
          <p:nvPr/>
        </p:nvSpPr>
        <p:spPr>
          <a:xfrm>
            <a:off x="4829175" y="2714625"/>
            <a:ext cx="990600" cy="142875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41851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818" y="1208650"/>
            <a:ext cx="5172797" cy="103837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7360" y="3119518"/>
            <a:ext cx="9258879" cy="201741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Прямоугольник 4"/>
          <p:cNvSpPr/>
          <p:nvPr/>
        </p:nvSpPr>
        <p:spPr>
          <a:xfrm>
            <a:off x="5648615" y="1543169"/>
            <a:ext cx="60001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dirty="0" smtClean="0">
                <a:hlinkClick r:id="rId4"/>
              </a:rPr>
              <a:t>ItManagersamsungItSchool2020-2021</a:t>
            </a:r>
            <a:r>
              <a:rPr lang="fr-FR" b="1" dirty="0" smtClean="0"/>
              <a:t>/</a:t>
            </a:r>
            <a:r>
              <a:rPr lang="fr-FR" b="1" dirty="0" smtClean="0">
                <a:hlinkClick r:id="rId5"/>
              </a:rPr>
              <a:t>python</a:t>
            </a:r>
            <a:r>
              <a:rPr lang="fr-FR" b="1" dirty="0" smtClean="0"/>
              <a:t>/__app__.py / </a:t>
            </a:r>
            <a:endParaRPr lang="fr-FR" b="1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1653540" y="4802416"/>
            <a:ext cx="104851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fr-FR" dirty="0" smtClean="0"/>
          </a:p>
          <a:p>
            <a:r>
              <a:rPr lang="fr-FR" b="1" dirty="0" smtClean="0">
                <a:hlinkClick r:id="rId4"/>
              </a:rPr>
              <a:t>ItManagersamsungItSchool2020-2021</a:t>
            </a:r>
            <a:r>
              <a:rPr lang="fr-FR" b="1" dirty="0" smtClean="0"/>
              <a:t>/</a:t>
            </a:r>
            <a:r>
              <a:rPr lang="fr-FR" b="1" dirty="0" smtClean="0">
                <a:hlinkClick r:id="rId6"/>
              </a:rPr>
              <a:t>app</a:t>
            </a:r>
            <a:r>
              <a:rPr lang="fr-FR" b="1" dirty="0" smtClean="0"/>
              <a:t>/</a:t>
            </a:r>
            <a:r>
              <a:rPr lang="fr-FR" b="1" dirty="0" smtClean="0">
                <a:hlinkClick r:id="rId7"/>
              </a:rPr>
              <a:t>src</a:t>
            </a:r>
            <a:r>
              <a:rPr lang="fr-FR" b="1" dirty="0" smtClean="0"/>
              <a:t>/</a:t>
            </a:r>
            <a:r>
              <a:rPr lang="fr-FR" b="1" dirty="0" smtClean="0">
                <a:hlinkClick r:id="rId8"/>
              </a:rPr>
              <a:t>main</a:t>
            </a:r>
            <a:r>
              <a:rPr lang="fr-FR" b="1" dirty="0" smtClean="0"/>
              <a:t>/</a:t>
            </a:r>
            <a:r>
              <a:rPr lang="fr-FR" b="1" dirty="0" smtClean="0">
                <a:hlinkClick r:id="rId9"/>
              </a:rPr>
              <a:t>java</a:t>
            </a:r>
            <a:r>
              <a:rPr lang="fr-FR" b="1" dirty="0" smtClean="0"/>
              <a:t>/</a:t>
            </a:r>
            <a:r>
              <a:rPr lang="fr-FR" b="1" dirty="0" smtClean="0">
                <a:hlinkClick r:id="rId10"/>
              </a:rPr>
              <a:t>com</a:t>
            </a:r>
            <a:r>
              <a:rPr lang="fr-FR" b="1" dirty="0" smtClean="0"/>
              <a:t>/</a:t>
            </a:r>
            <a:r>
              <a:rPr lang="fr-FR" b="1" dirty="0" smtClean="0">
                <a:hlinkClick r:id="rId11"/>
              </a:rPr>
              <a:t>example</a:t>
            </a:r>
            <a:r>
              <a:rPr lang="fr-FR" b="1" dirty="0" smtClean="0"/>
              <a:t>/</a:t>
            </a:r>
            <a:r>
              <a:rPr lang="fr-FR" b="1" dirty="0" smtClean="0">
                <a:hlinkClick r:id="rId12"/>
              </a:rPr>
              <a:t>nitm</a:t>
            </a:r>
            <a:r>
              <a:rPr lang="fr-FR" b="1" dirty="0" smtClean="0"/>
              <a:t>/MainActivity.java /</a:t>
            </a:r>
            <a:endParaRPr lang="fr-FR" b="1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5007680" y="517054"/>
            <a:ext cx="24673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smtClean="0"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Как запустить проект</a:t>
            </a:r>
            <a:endParaRPr lang="ru-RU" dirty="0">
              <a:latin typeface="Microsoft JhengHei Light" panose="020B0304030504040204" pitchFamily="34" charset="-120"/>
              <a:ea typeface="Microsoft JhengHei Light" panose="020B03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254073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WhatsApp Video 2021-05-25 at 21.05.07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89868" y="224001"/>
            <a:ext cx="3564548" cy="63369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WhatsApp Video 2021-05-25 at 22.50.55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909895" y="224001"/>
            <a:ext cx="3564548" cy="63369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89602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296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32963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3208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302</TotalTime>
  <Words>37</Words>
  <Application>Microsoft Office PowerPoint</Application>
  <PresentationFormat>Широкоэкранный</PresentationFormat>
  <Paragraphs>8</Paragraphs>
  <Slides>5</Slides>
  <Notes>0</Notes>
  <HiddenSlides>0</HiddenSlides>
  <MMClips>2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</vt:i4>
      </vt:variant>
    </vt:vector>
  </HeadingPairs>
  <TitlesOfParts>
    <vt:vector size="10" baseType="lpstr">
      <vt:lpstr>Microsoft JhengHei Light</vt:lpstr>
      <vt:lpstr>Arial</vt:lpstr>
      <vt:lpstr>Calibri</vt:lpstr>
      <vt:lpstr>Calibri Light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Коля</dc:creator>
  <cp:lastModifiedBy>Коля</cp:lastModifiedBy>
  <cp:revision>17</cp:revision>
  <dcterms:created xsi:type="dcterms:W3CDTF">2021-05-25T15:03:33Z</dcterms:created>
  <dcterms:modified xsi:type="dcterms:W3CDTF">2021-05-25T20:06:20Z</dcterms:modified>
</cp:coreProperties>
</file>